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46" r:id="rId8"/>
    <p:sldId id="5016" r:id="rId9"/>
    <p:sldId id="5025" r:id="rId10"/>
    <p:sldId id="5026" r:id="rId11"/>
    <p:sldId id="5027" r:id="rId12"/>
    <p:sldId id="4958" r:id="rId13"/>
    <p:sldId id="5028" r:id="rId14"/>
    <p:sldId id="5017" r:id="rId15"/>
    <p:sldId id="5029" r:id="rId16"/>
    <p:sldId id="5018" r:id="rId17"/>
    <p:sldId id="5030" r:id="rId18"/>
    <p:sldId id="5031" r:id="rId19"/>
    <p:sldId id="5019" r:id="rId20"/>
    <p:sldId id="5020" r:id="rId21"/>
    <p:sldId id="5021" r:id="rId22"/>
    <p:sldId id="5007" r:id="rId23"/>
    <p:sldId id="5008" r:id="rId24"/>
    <p:sldId id="5009" r:id="rId25"/>
    <p:sldId id="5011" r:id="rId26"/>
    <p:sldId id="5012" r:id="rId27"/>
    <p:sldId id="5013" r:id="rId28"/>
    <p:sldId id="5014" r:id="rId29"/>
    <p:sldId id="5015" r:id="rId30"/>
    <p:sldId id="5010" r:id="rId31"/>
    <p:sldId id="5023" r:id="rId32"/>
    <p:sldId id="5022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99" r:id="rId44"/>
    <p:sldId id="5024" r:id="rId45"/>
    <p:sldId id="5000" r:id="rId46"/>
    <p:sldId id="5001" r:id="rId47"/>
    <p:sldId id="5002" r:id="rId48"/>
    <p:sldId id="5003" r:id="rId49"/>
    <p:sldId id="5004" r:id="rId50"/>
    <p:sldId id="5005" r:id="rId51"/>
    <p:sldId id="5006" r:id="rId52"/>
    <p:sldId id="303" r:id="rId5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102" y="9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30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endpoints that support HTTP methods</a:t>
            </a:r>
          </a:p>
          <a:p>
            <a:pPr lvl="1"/>
            <a:r>
              <a:rPr lang="en-US" dirty="0"/>
              <a:t>Create, Read, Update, Delete</a:t>
            </a:r>
          </a:p>
        </p:txBody>
      </p:sp>
    </p:spTree>
    <p:extLst>
      <p:ext uri="{BB962C8B-B14F-4D97-AF65-F5344CB8AC3E}">
        <p14:creationId xmlns:p14="http://schemas.microsoft.com/office/powerpoint/2010/main" val="285880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11675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9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 Azure AI Solutions</a:t>
            </a:r>
          </a:p>
        </p:txBody>
      </p:sp>
    </p:spTree>
    <p:extLst>
      <p:ext uri="{BB962C8B-B14F-4D97-AF65-F5344CB8AC3E}">
        <p14:creationId xmlns:p14="http://schemas.microsoft.com/office/powerpoint/2010/main" val="95289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117178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2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140472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95709" y="4756861"/>
            <a:ext cx="26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https://timw.info/9b1bc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5FF2E72F-C718-479B-BD9E-76FACC92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6" y="560553"/>
            <a:ext cx="8147648" cy="4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Transcription</a:t>
            </a:r>
          </a:p>
        </p:txBody>
      </p:sp>
      <p:pic>
        <p:nvPicPr>
          <p:cNvPr id="7170" name="Picture 2" descr="Audio files upload">
            <a:extLst>
              <a:ext uri="{FF2B5EF4-FFF2-40B4-BE49-F238E27FC236}">
                <a16:creationId xmlns:a16="http://schemas.microsoft.com/office/drawing/2014/main" id="{000297BD-7C71-4E17-93CF-6965853F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4" y="560553"/>
            <a:ext cx="6398112" cy="4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81869" y="4759051"/>
            <a:ext cx="256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https://timw.info/59036</a:t>
            </a:r>
          </a:p>
        </p:txBody>
      </p:sp>
    </p:spTree>
    <p:extLst>
      <p:ext uri="{BB962C8B-B14F-4D97-AF65-F5344CB8AC3E}">
        <p14:creationId xmlns:p14="http://schemas.microsoft.com/office/powerpoint/2010/main" val="1250746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Assistant</a:t>
            </a:r>
          </a:p>
        </p:txBody>
      </p:sp>
      <p:pic>
        <p:nvPicPr>
          <p:cNvPr id="8194" name="Picture 2" descr="Architecture diagram">
            <a:extLst>
              <a:ext uri="{FF2B5EF4-FFF2-40B4-BE49-F238E27FC236}">
                <a16:creationId xmlns:a16="http://schemas.microsoft.com/office/drawing/2014/main" id="{4C399E9F-A060-41EC-9650-ADC03C8C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4" y="560553"/>
            <a:ext cx="5636651" cy="43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554709" y="4774167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https://timw.info/380d7</a:t>
            </a:r>
          </a:p>
        </p:txBody>
      </p:sp>
    </p:spTree>
    <p:extLst>
      <p:ext uri="{BB962C8B-B14F-4D97-AF65-F5344CB8AC3E}">
        <p14:creationId xmlns:p14="http://schemas.microsoft.com/office/powerpoint/2010/main" val="12273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998329" y="4759051"/>
            <a:ext cx="214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abcxy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5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6019</TotalTime>
  <Words>563</Words>
  <Application>Microsoft Office PowerPoint</Application>
  <PresentationFormat>On-screen Show (16:9)</PresentationFormat>
  <Paragraphs>160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Fundamental Terminology</vt:lpstr>
      <vt:lpstr>Artificial Intelligence (AI)</vt:lpstr>
      <vt:lpstr>Machine Learning (ML)</vt:lpstr>
      <vt:lpstr>REST API</vt:lpstr>
      <vt:lpstr>Azure AI Technology Stack Overview</vt:lpstr>
      <vt:lpstr>Azure AI Stack</vt:lpstr>
      <vt:lpstr>Azure Machine Learning</vt:lpstr>
      <vt:lpstr> </vt:lpstr>
      <vt:lpstr>Azure Cognitive Services</vt:lpstr>
      <vt:lpstr>Use Case: Newsfeed Ingestion</vt:lpstr>
      <vt:lpstr>Use Case: IoT</vt:lpstr>
      <vt:lpstr>Azure Bot Service</vt:lpstr>
      <vt:lpstr>Monitoring Azure AI Solutions</vt:lpstr>
      <vt:lpstr>Exam AI-100 Strategy</vt:lpstr>
      <vt:lpstr>Azure Cognitive Search</vt:lpstr>
      <vt:lpstr>Conversational Bot</vt:lpstr>
      <vt:lpstr>Chatbot</vt:lpstr>
      <vt:lpstr>Image Classification</vt:lpstr>
      <vt:lpstr>Machine Learning with AKS</vt:lpstr>
      <vt:lpstr>Speech Services</vt:lpstr>
      <vt:lpstr>Speech Transcription</vt:lpstr>
      <vt:lpstr>Visual Assistant</vt:lpstr>
      <vt:lpstr>Slide Title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159</cp:revision>
  <dcterms:created xsi:type="dcterms:W3CDTF">2015-09-28T19:52:00Z</dcterms:created>
  <dcterms:modified xsi:type="dcterms:W3CDTF">2020-08-04T17:17:08Z</dcterms:modified>
</cp:coreProperties>
</file>